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0B77-C960-4479-A18D-F2564D7214E1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F56E-02EE-4BDC-9B66-33BDE203DD5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0B77-C960-4479-A18D-F2564D7214E1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F56E-02EE-4BDC-9B66-33BDE203D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0B77-C960-4479-A18D-F2564D7214E1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F56E-02EE-4BDC-9B66-33BDE203D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0B77-C960-4479-A18D-F2564D7214E1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F56E-02EE-4BDC-9B66-33BDE203D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0B77-C960-4479-A18D-F2564D7214E1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F56E-02EE-4BDC-9B66-33BDE203DD5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0B77-C960-4479-A18D-F2564D7214E1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F56E-02EE-4BDC-9B66-33BDE203D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0B77-C960-4479-A18D-F2564D7214E1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F56E-02EE-4BDC-9B66-33BDE203DD5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0B77-C960-4479-A18D-F2564D7214E1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F56E-02EE-4BDC-9B66-33BDE203D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0B77-C960-4479-A18D-F2564D7214E1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F56E-02EE-4BDC-9B66-33BDE203D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0B77-C960-4479-A18D-F2564D7214E1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F56E-02EE-4BDC-9B66-33BDE203DD5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B0B77-C960-4479-A18D-F2564D7214E1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3F56E-02EE-4BDC-9B66-33BDE203DD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93B0B77-C960-4479-A18D-F2564D7214E1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283F56E-02EE-4BDC-9B66-33BDE203DD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3295650"/>
          </a:xfrm>
        </p:spPr>
        <p:txBody>
          <a:bodyPr/>
          <a:lstStyle/>
          <a:p>
            <a:r>
              <a:rPr lang="en-US" dirty="0" smtClean="0"/>
              <a:t>Method Overloading in java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971800"/>
          </a:xfrm>
        </p:spPr>
        <p:txBody>
          <a:bodyPr/>
          <a:lstStyle/>
          <a:p>
            <a:r>
              <a:rPr lang="en-US" dirty="0" smtClean="0"/>
              <a:t>By</a:t>
            </a:r>
          </a:p>
          <a:p>
            <a:r>
              <a:rPr lang="en-US" dirty="0" smtClean="0"/>
              <a:t>Mr. B. S. </a:t>
            </a:r>
            <a:r>
              <a:rPr lang="en-US" dirty="0" err="1" smtClean="0"/>
              <a:t>Gorde</a:t>
            </a:r>
            <a:endParaRPr lang="en-US" dirty="0" smtClean="0"/>
          </a:p>
          <a:p>
            <a:r>
              <a:rPr lang="en-US" dirty="0" smtClean="0"/>
              <a:t>(Dept. of I.T. )</a:t>
            </a:r>
          </a:p>
          <a:p>
            <a:r>
              <a:rPr lang="en-US" dirty="0" smtClean="0"/>
              <a:t>R.S.M. </a:t>
            </a:r>
            <a:r>
              <a:rPr lang="en-US" dirty="0" err="1" smtClean="0"/>
              <a:t>Latur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28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If a class has multiple methods having same name but different in parameters, it is known as </a:t>
            </a:r>
            <a:r>
              <a:rPr lang="en-US" b="1" dirty="0" smtClean="0"/>
              <a:t>Method Overloading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These methods are called overloaded methods and this feature is called method overloading.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void add()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//function body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void add(</a:t>
            </a:r>
            <a:r>
              <a:rPr lang="en-US" dirty="0" err="1" smtClean="0"/>
              <a:t>int</a:t>
            </a:r>
            <a:r>
              <a:rPr lang="en-US" dirty="0" smtClean="0"/>
              <a:t> a)</a:t>
            </a:r>
          </a:p>
          <a:p>
            <a:pPr marL="0" indent="0">
              <a:buNone/>
            </a:pPr>
            <a:r>
              <a:rPr lang="en-US" dirty="0" smtClean="0"/>
              <a:t> {</a:t>
            </a:r>
          </a:p>
          <a:p>
            <a:pPr marL="0" indent="0">
              <a:buNone/>
            </a:pPr>
            <a:r>
              <a:rPr lang="en-US" dirty="0" smtClean="0"/>
              <a:t>   //function body</a:t>
            </a:r>
          </a:p>
          <a:p>
            <a:pPr marL="0" indent="0">
              <a:buNone/>
            </a:pPr>
            <a:r>
              <a:rPr lang="en-US" dirty="0" smtClean="0"/>
              <a:t> } </a:t>
            </a:r>
          </a:p>
        </p:txBody>
      </p:sp>
    </p:spTree>
    <p:extLst>
      <p:ext uri="{BB962C8B-B14F-4D97-AF65-F5344CB8AC3E}">
        <p14:creationId xmlns:p14="http://schemas.microsoft.com/office/powerpoint/2010/main" val="270318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float add(double a)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//function body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}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 float add(</a:t>
            </a:r>
            <a:r>
              <a:rPr lang="en-US" dirty="0" err="1" smtClean="0"/>
              <a:t>int</a:t>
            </a:r>
            <a:r>
              <a:rPr lang="en-US" dirty="0" smtClean="0"/>
              <a:t> a, float b)</a:t>
            </a:r>
          </a:p>
          <a:p>
            <a:pPr marL="0" indent="0">
              <a:buNone/>
            </a:pPr>
            <a:r>
              <a:rPr lang="en-US" dirty="0" smtClean="0"/>
              <a:t> {</a:t>
            </a:r>
          </a:p>
          <a:p>
            <a:pPr marL="0" indent="0">
              <a:buNone/>
            </a:pPr>
            <a:r>
              <a:rPr lang="en-US" dirty="0" smtClean="0"/>
              <a:t>  //function body</a:t>
            </a:r>
          </a:p>
          <a:p>
            <a:pPr marL="0" indent="0">
              <a:buNone/>
            </a:pPr>
            <a:r>
              <a:rPr lang="en-US" dirty="0" smtClean="0"/>
              <a:t> 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65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Overloading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Here, the add() method is overloaded. </a:t>
            </a:r>
          </a:p>
          <a:p>
            <a:r>
              <a:rPr lang="en-US" dirty="0" smtClean="0"/>
              <a:t>These methods have the same name but accept different arguments.</a:t>
            </a:r>
          </a:p>
          <a:p>
            <a:r>
              <a:rPr lang="en-US" dirty="0" smtClean="0"/>
              <a:t>Notice that, the return type of these methods is not the same. </a:t>
            </a:r>
          </a:p>
          <a:p>
            <a:r>
              <a:rPr lang="en-US" dirty="0" smtClean="0"/>
              <a:t>Overloaded methods may or may not have different return types, but they must differ in parameters they accept.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69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How to perform method overloading in Java?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ways to perform method overloading: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b="1" dirty="0" smtClean="0"/>
              <a:t>By</a:t>
            </a:r>
            <a:r>
              <a:rPr lang="en-US" b="1" dirty="0" smtClean="0"/>
              <a:t> </a:t>
            </a:r>
            <a:r>
              <a:rPr lang="en-US" b="1" dirty="0" smtClean="0"/>
              <a:t>changing the number of arguments</a:t>
            </a:r>
          </a:p>
          <a:p>
            <a:pPr marL="0" indent="0">
              <a:buNone/>
            </a:pPr>
            <a:endParaRPr lang="en-US" b="1" dirty="0" smtClean="0"/>
          </a:p>
          <a:p>
            <a:pPr marL="457200" indent="-457200">
              <a:buAutoNum type="arabicPeriod" startAt="2"/>
            </a:pPr>
            <a:r>
              <a:rPr lang="en-US" b="1" dirty="0" smtClean="0"/>
              <a:t>By </a:t>
            </a:r>
            <a:r>
              <a:rPr lang="en-US" b="1" dirty="0" smtClean="0"/>
              <a:t>changing the </a:t>
            </a:r>
            <a:r>
              <a:rPr lang="en-US" b="1" dirty="0" err="1" smtClean="0"/>
              <a:t>datatype</a:t>
            </a:r>
            <a:r>
              <a:rPr lang="en-US" b="1" dirty="0" smtClean="0"/>
              <a:t> of </a:t>
            </a:r>
            <a:r>
              <a:rPr lang="en-US" b="1" dirty="0" smtClean="0"/>
              <a:t>parameters</a:t>
            </a:r>
          </a:p>
          <a:p>
            <a:pPr marL="0" indent="0">
              <a:buNone/>
            </a:pPr>
            <a:endParaRPr lang="en-US" b="1" dirty="0" smtClean="0"/>
          </a:p>
          <a:p>
            <a:pPr marL="457200" indent="-457200">
              <a:buAutoNum type="arabicPeriod" startAt="2"/>
            </a:pPr>
            <a:r>
              <a:rPr lang="en-US" b="1" dirty="0" smtClean="0"/>
              <a:t>By changing sequence of parameters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79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103</TotalTime>
  <Words>153</Words>
  <Application>Microsoft Office PowerPoint</Application>
  <PresentationFormat>On-screen Show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Clarity</vt:lpstr>
      <vt:lpstr>Method Overloading in java</vt:lpstr>
      <vt:lpstr>Method Overloading</vt:lpstr>
      <vt:lpstr>Method Overloading</vt:lpstr>
      <vt:lpstr>Method Overloading</vt:lpstr>
      <vt:lpstr>How to perform method overloading in Java?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 Overloading in java</dc:title>
  <dc:creator>HP</dc:creator>
  <cp:lastModifiedBy>HP</cp:lastModifiedBy>
  <cp:revision>4</cp:revision>
  <dcterms:created xsi:type="dcterms:W3CDTF">2020-10-08T09:41:57Z</dcterms:created>
  <dcterms:modified xsi:type="dcterms:W3CDTF">2020-10-09T05:02:17Z</dcterms:modified>
</cp:coreProperties>
</file>